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9" r:id="rId4"/>
  </p:sldMasterIdLst>
  <p:notesMasterIdLst>
    <p:notesMasterId r:id="rId5"/>
  </p:notesMasterIdLst>
  <p:sldIdLst>
    <p:sldId id="256" r:id="rId6"/>
  </p:sldIdLst>
  <p:sldSz cy="41910000" cx="34290000"/>
  <p:notesSz cx="6858000" cy="9028100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200">
          <p15:clr>
            <a:srgbClr val="A4A3A4"/>
          </p15:clr>
        </p15:guide>
        <p15:guide id="2" pos="10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200" orient="horz"/>
        <p:guide pos="108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799" cy="4508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799" cy="4508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  <a:defRPr b="0" i="0" sz="12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044700" y="677862"/>
            <a:ext cx="2768599" cy="33845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287837"/>
            <a:ext cx="5486399" cy="40624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575675"/>
            <a:ext cx="2971799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ahoma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575675"/>
            <a:ext cx="2971799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ahoma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:notes"/>
          <p:cNvSpPr/>
          <p:nvPr>
            <p:ph idx="2" type="sldImg"/>
          </p:nvPr>
        </p:nvSpPr>
        <p:spPr>
          <a:xfrm>
            <a:off x="2044700" y="677863"/>
            <a:ext cx="2768600" cy="33845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" name="Google Shape;21;p1:notes"/>
          <p:cNvSpPr txBox="1"/>
          <p:nvPr>
            <p:ph idx="1" type="body"/>
          </p:nvPr>
        </p:nvSpPr>
        <p:spPr>
          <a:xfrm>
            <a:off x="685800" y="4287837"/>
            <a:ext cx="5486399" cy="40624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 br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2570161" y="38185725"/>
            <a:ext cx="7146924" cy="27955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11715750" y="38185725"/>
            <a:ext cx="10858499" cy="27955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24572913" y="38185725"/>
            <a:ext cx="7146924" cy="2795587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25"/>
              <a:buFont typeface="Times New Roman"/>
              <a:buNone/>
              <a:defRPr b="0" i="0" sz="8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25"/>
              <a:buFont typeface="Times New Roman"/>
              <a:buNone/>
              <a:defRPr b="0" i="0" sz="8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25"/>
              <a:buFont typeface="Times New Roman"/>
              <a:buNone/>
              <a:defRPr b="0" i="0" sz="8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25"/>
              <a:buFont typeface="Times New Roman"/>
              <a:buNone/>
              <a:defRPr b="0" i="0" sz="8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25"/>
              <a:buFont typeface="Times New Roman"/>
              <a:buNone/>
              <a:defRPr b="0" i="0" sz="8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25"/>
              <a:buFont typeface="Times New Roman"/>
              <a:buNone/>
              <a:defRPr b="0" i="0" sz="8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25"/>
              <a:buFont typeface="Times New Roman"/>
              <a:buNone/>
              <a:defRPr b="0" i="0" sz="8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25"/>
              <a:buFont typeface="Times New Roman"/>
              <a:buNone/>
              <a:defRPr b="0" i="0" sz="8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25"/>
              <a:buFont typeface="Times New Roman"/>
              <a:buNone/>
              <a:defRPr b="0" i="0" sz="8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2570161" y="3724275"/>
            <a:ext cx="29149675" cy="698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600"/>
              <a:buFont typeface="Times New Roman"/>
              <a:buNone/>
              <a:defRPr b="0" i="0" sz="25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600"/>
              <a:buFont typeface="Times New Roman"/>
              <a:buNone/>
              <a:defRPr b="0" i="0" sz="25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600"/>
              <a:buFont typeface="Times New Roman"/>
              <a:buNone/>
              <a:defRPr b="0" i="0" sz="25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600"/>
              <a:buFont typeface="Times New Roman"/>
              <a:buNone/>
              <a:defRPr b="0" i="0" sz="25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600"/>
              <a:buFont typeface="Times New Roman"/>
              <a:buNone/>
              <a:defRPr b="0" i="0" sz="25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600"/>
              <a:buFont typeface="Times New Roman"/>
              <a:buNone/>
              <a:defRPr b="0" i="0" sz="25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600"/>
              <a:buFont typeface="Times New Roman"/>
              <a:buNone/>
              <a:defRPr b="0" i="0" sz="25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600"/>
              <a:buFont typeface="Times New Roman"/>
              <a:buNone/>
              <a:defRPr b="0" i="0" sz="25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600"/>
              <a:buFont typeface="Times New Roman"/>
              <a:buNone/>
              <a:defRPr b="0" i="0" sz="25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2570161" y="12104686"/>
            <a:ext cx="29149675" cy="25147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1422400" lvl="0" marL="457200" marR="0" rtl="0" algn="l">
              <a:lnSpc>
                <a:spcPct val="100000"/>
              </a:lnSpc>
              <a:spcBef>
                <a:spcPts val="3760"/>
              </a:spcBef>
              <a:spcAft>
                <a:spcPts val="0"/>
              </a:spcAft>
              <a:buClr>
                <a:schemeClr val="dk1"/>
              </a:buClr>
              <a:buSzPts val="18800"/>
              <a:buFont typeface="Times New Roman"/>
              <a:buChar char="•"/>
              <a:defRPr b="0" i="0" sz="18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263650" lvl="1" marL="914400" marR="0" rtl="0" algn="l">
              <a:lnSpc>
                <a:spcPct val="100000"/>
              </a:lnSpc>
              <a:spcBef>
                <a:spcPts val="3260"/>
              </a:spcBef>
              <a:spcAft>
                <a:spcPts val="0"/>
              </a:spcAft>
              <a:buClr>
                <a:schemeClr val="dk1"/>
              </a:buClr>
              <a:buSzPts val="16300"/>
              <a:buFont typeface="Times New Roman"/>
              <a:buChar char="–"/>
              <a:defRPr b="0" i="0" sz="16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17600" lvl="2" marL="1371600" marR="0" rtl="0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4000"/>
              <a:buFont typeface="Times New Roman"/>
              <a:buChar char="•"/>
              <a:defRPr b="0" i="0" sz="1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971550" lvl="3" marL="1828800" marR="0" rtl="0" algn="l">
              <a:lnSpc>
                <a:spcPct val="100000"/>
              </a:lnSpc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Char char="–"/>
              <a:defRPr b="0" i="0" sz="1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971550" lvl="4" marL="2286000" marR="0" rtl="0" algn="l">
              <a:lnSpc>
                <a:spcPct val="100000"/>
              </a:lnSpc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Char char="»"/>
              <a:defRPr b="0" i="0" sz="1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971550" lvl="5" marL="2743200" marR="0" rtl="0" algn="l">
              <a:lnSpc>
                <a:spcPct val="100000"/>
              </a:lnSpc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Char char="»"/>
              <a:defRPr b="0" i="0" sz="1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971550" lvl="6" marL="3200400" marR="0" rtl="0" algn="l">
              <a:lnSpc>
                <a:spcPct val="100000"/>
              </a:lnSpc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Char char="»"/>
              <a:defRPr b="0" i="0" sz="1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971550" lvl="7" marL="3657600" marR="0" rtl="0" algn="l">
              <a:lnSpc>
                <a:spcPct val="100000"/>
              </a:lnSpc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Char char="»"/>
              <a:defRPr b="0" i="0" sz="1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971550" lvl="8" marL="4114800" marR="0" rtl="0" algn="l">
              <a:lnSpc>
                <a:spcPct val="100000"/>
              </a:lnSpc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Times New Roman"/>
              <a:buChar char="»"/>
              <a:defRPr b="0" i="0" sz="1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2570161" y="38185725"/>
            <a:ext cx="7146924" cy="27955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11715750" y="38185725"/>
            <a:ext cx="10858499" cy="27955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24572913" y="38185725"/>
            <a:ext cx="7146924" cy="2795587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25"/>
              <a:buFont typeface="Times New Roman"/>
              <a:buNone/>
              <a:defRPr b="0" i="0" sz="8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25"/>
              <a:buFont typeface="Times New Roman"/>
              <a:buNone/>
              <a:defRPr b="0" i="0" sz="8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25"/>
              <a:buFont typeface="Times New Roman"/>
              <a:buNone/>
              <a:defRPr b="0" i="0" sz="8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25"/>
              <a:buFont typeface="Times New Roman"/>
              <a:buNone/>
              <a:defRPr b="0" i="0" sz="8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25"/>
              <a:buFont typeface="Times New Roman"/>
              <a:buNone/>
              <a:defRPr b="0" i="0" sz="8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25"/>
              <a:buFont typeface="Times New Roman"/>
              <a:buNone/>
              <a:defRPr b="0" i="0" sz="8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25"/>
              <a:buFont typeface="Times New Roman"/>
              <a:buNone/>
              <a:defRPr b="0" i="0" sz="8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25"/>
              <a:buFont typeface="Times New Roman"/>
              <a:buNone/>
              <a:defRPr b="0" i="0" sz="8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25"/>
              <a:buFont typeface="Times New Roman"/>
              <a:buNone/>
              <a:defRPr b="0" i="0" sz="8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9" Type="http://schemas.openxmlformats.org/officeDocument/2006/relationships/image" Target="../media/image6.png"/><Relationship Id="rId5" Type="http://schemas.openxmlformats.org/officeDocument/2006/relationships/image" Target="../media/image1.png"/><Relationship Id="rId6" Type="http://schemas.openxmlformats.org/officeDocument/2006/relationships/image" Target="../media/image7.jpg"/><Relationship Id="rId7" Type="http://schemas.openxmlformats.org/officeDocument/2006/relationships/image" Target="../media/image5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/>
        </p:nvSpPr>
        <p:spPr>
          <a:xfrm>
            <a:off x="23010600" y="14651050"/>
            <a:ext cx="34290000" cy="6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3425" lIns="86850" spcFirstLastPara="1" rIns="86850" wrap="square" tIns="43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Tahoma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4" name="Google Shape;24;p3"/>
          <p:cNvSpPr txBox="1"/>
          <p:nvPr/>
        </p:nvSpPr>
        <p:spPr>
          <a:xfrm>
            <a:off x="1303250" y="6334700"/>
            <a:ext cx="31829400" cy="23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3425" lIns="86850" spcFirstLastPara="1" rIns="86850" wrap="square" tIns="43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75"/>
              <a:buFont typeface="Tahoma"/>
              <a:buNone/>
            </a:pPr>
            <a:r>
              <a:rPr b="1" i="0" lang="en-US" sz="35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Nome do autor 1 (Sigla da Instit.); Nome do autor 2 (Sigla da Instit.); Nome do autor 3 (Sigla da Instit.); Nome do autor 4 (Sigla da Instit.); Nome do autor 5 (Sigla da Instit.)</a:t>
            </a:r>
            <a:r>
              <a:rPr b="0" i="0" lang="en-US" sz="35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Tahoma"/>
              <a:buNone/>
            </a:pPr>
            <a:r>
              <a:t/>
            </a:r>
            <a:endParaRPr b="0" i="0" sz="35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Nome do Autor Correspondente: (e-mail)</a:t>
            </a:r>
            <a:endParaRPr/>
          </a:p>
        </p:txBody>
      </p:sp>
      <p:sp>
        <p:nvSpPr>
          <p:cNvPr id="25" name="Google Shape;25;p3"/>
          <p:cNvSpPr txBox="1"/>
          <p:nvPr/>
        </p:nvSpPr>
        <p:spPr>
          <a:xfrm>
            <a:off x="12425838" y="23018388"/>
            <a:ext cx="10299600" cy="5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3425" lIns="86850" spcFirstLastPara="1" rIns="86850" wrap="square" tIns="43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5"/>
              <a:buFont typeface="Tahoma"/>
              <a:buNone/>
            </a:pPr>
            <a:r>
              <a:rPr b="1" i="0" lang="en-US" sz="31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 </a:t>
            </a:r>
            <a:endParaRPr/>
          </a:p>
        </p:txBody>
      </p:sp>
      <p:sp>
        <p:nvSpPr>
          <p:cNvPr id="26" name="Google Shape;26;p3"/>
          <p:cNvSpPr txBox="1"/>
          <p:nvPr/>
        </p:nvSpPr>
        <p:spPr>
          <a:xfrm>
            <a:off x="0" y="4587000"/>
            <a:ext cx="34290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950" lIns="91900" spcFirstLastPara="1" rIns="91900" wrap="square" tIns="459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ahoma"/>
              <a:buNone/>
            </a:pPr>
            <a:r>
              <a:rPr b="1" i="0" lang="en-US" sz="8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TÍTULO DO TRABALHO EM CAIXA ALTO</a:t>
            </a:r>
            <a:endParaRPr b="1" i="0" sz="80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7" name="Google Shape;27;p3"/>
          <p:cNvSpPr txBox="1"/>
          <p:nvPr/>
        </p:nvSpPr>
        <p:spPr>
          <a:xfrm>
            <a:off x="1128700" y="15995875"/>
            <a:ext cx="10299600" cy="143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3425" lIns="86850" spcFirstLastPara="1" rIns="86850" wrap="square" tIns="43425">
            <a:noAutofit/>
          </a:bodyPr>
          <a:lstStyle/>
          <a:p>
            <a:pPr indent="0" lvl="0" marL="952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pôster deverá conter informações referentes ao seu trabalho no Congresso de Marketing, Alimentos e Agronegócios (COMA).</a:t>
            </a:r>
            <a:endParaRPr/>
          </a:p>
          <a:p>
            <a:pPr indent="0" lvl="0" marL="952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corpo do texto deve seguir as seguintes especificações:</a:t>
            </a:r>
            <a:endParaRPr/>
          </a:p>
          <a:p>
            <a:pPr indent="-450850" lvl="0" marL="457200" marR="0" rtl="0" algn="just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Char char="●"/>
            </a:pPr>
            <a:r>
              <a:rPr b="0" i="0" lang="en-US" sz="3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Fonte: Arial;</a:t>
            </a:r>
            <a:endParaRPr/>
          </a:p>
          <a:p>
            <a:pPr indent="-450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Char char="●"/>
            </a:pPr>
            <a:r>
              <a:rPr b="0" i="0" lang="en-US" sz="3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Tamanho: 35 a 40;</a:t>
            </a:r>
            <a:endParaRPr/>
          </a:p>
          <a:p>
            <a:pPr indent="-450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Char char="●"/>
            </a:pPr>
            <a:r>
              <a:rPr b="0" i="0" lang="en-US" sz="3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Espaçamento: Simples.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b="0" i="0" lang="en-US" sz="3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 figuras devem ser numeradas e apresentar descrição de legenda, seguindo as especificações abaixo:</a:t>
            </a:r>
            <a:endParaRPr/>
          </a:p>
          <a:p>
            <a:pPr indent="-450850" lvl="0" marL="457200" marR="0" rtl="0" algn="just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Char char="●"/>
            </a:pPr>
            <a:r>
              <a:rPr b="0" i="0" lang="en-US" sz="3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Fonte: Arial;</a:t>
            </a:r>
            <a:endParaRPr/>
          </a:p>
          <a:p>
            <a:pPr indent="-450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Char char="●"/>
            </a:pPr>
            <a:r>
              <a:rPr b="0" i="0" lang="en-US" sz="3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Tamanho: 24.</a:t>
            </a:r>
            <a:endParaRPr/>
          </a:p>
          <a:p>
            <a:pPr indent="-4508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Char char="●"/>
            </a:pPr>
            <a:r>
              <a:rPr b="0" i="0" lang="en-US" sz="3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Espaçamento: Simples  </a:t>
            </a:r>
            <a:endParaRPr b="0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b="0" i="0" lang="en-US" sz="3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uso de figuras tabelas e quadro não são obrigatórios.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b="0" i="0" lang="en-US" sz="3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 tópicos “Resumo” “Introdução” “Objetivos” “Metodologia” “Resultados e Discussão” “Considerações Finais” “Referências” podem ser alocados no pôster para melhor disposição do conteúdo, caso seja necessário.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b="0" i="0" lang="en-US" sz="3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ATENÇÃO: Preencha no rodapé o campo apoios do projeto se houver, caso contrário, exclua a caixa de texto com essa informação.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t/>
            </a:r>
            <a:endParaRPr b="0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630238" marR="0" rtl="0" algn="just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t/>
            </a:r>
            <a:endParaRPr b="0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3"/>
          <p:cNvSpPr txBox="1"/>
          <p:nvPr/>
        </p:nvSpPr>
        <p:spPr>
          <a:xfrm>
            <a:off x="23193905" y="32623169"/>
            <a:ext cx="10296600" cy="30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75" lIns="96750" spcFirstLastPara="1" rIns="96750" wrap="square" tIns="4837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referências devem ser padronizadas seguindo as seguintes especificações:</a:t>
            </a:r>
            <a:endParaRPr/>
          </a:p>
          <a:p>
            <a:pPr indent="-3937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Em formato ABNT;</a:t>
            </a:r>
            <a:endParaRPr/>
          </a:p>
          <a:p>
            <a:pPr indent="-3937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Fonte: Arial;</a:t>
            </a:r>
            <a:endParaRPr/>
          </a:p>
          <a:p>
            <a:pPr indent="-3937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Tamanho: 26.</a:t>
            </a:r>
            <a:endParaRPr b="0" i="0" sz="2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3"/>
          <p:cNvSpPr txBox="1"/>
          <p:nvPr/>
        </p:nvSpPr>
        <p:spPr>
          <a:xfrm>
            <a:off x="758825" y="35071050"/>
            <a:ext cx="10669587" cy="558799"/>
          </a:xfrm>
          <a:prstGeom prst="rect">
            <a:avLst/>
          </a:prstGeom>
          <a:noFill/>
          <a:ln>
            <a:noFill/>
          </a:ln>
        </p:spPr>
        <p:txBody>
          <a:bodyPr anchorCtr="0" anchor="t" bIns="48375" lIns="96750" spcFirstLastPara="1" rIns="96750" wrap="square" tIns="4837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3"/>
          <p:cNvSpPr txBox="1"/>
          <p:nvPr/>
        </p:nvSpPr>
        <p:spPr>
          <a:xfrm>
            <a:off x="12536169" y="23432127"/>
            <a:ext cx="100791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75" lIns="96750" spcFirstLastPara="1" rIns="96750" wrap="square" tIns="4837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Figura 1 – Logotipo da ESALQ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Fonte: ESALQ (2016).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3"/>
          <p:cNvSpPr txBox="1"/>
          <p:nvPr/>
        </p:nvSpPr>
        <p:spPr>
          <a:xfrm>
            <a:off x="943767" y="14756938"/>
            <a:ext cx="10663200" cy="9525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51075" lIns="102175" spcFirstLastPara="1" rIns="102175" wrap="square" tIns="510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F9F4"/>
              </a:buClr>
              <a:buSzPts val="925"/>
              <a:buFont typeface="Arial"/>
              <a:buNone/>
            </a:pPr>
            <a:r>
              <a:rPr b="1" i="0" lang="en-US" sz="37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b="1" i="0" sz="3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3"/>
          <p:cNvSpPr txBox="1"/>
          <p:nvPr/>
        </p:nvSpPr>
        <p:spPr>
          <a:xfrm>
            <a:off x="0" y="13791075"/>
            <a:ext cx="34290000" cy="7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5"/>
              <a:buFont typeface="Tahoma"/>
              <a:buNone/>
            </a:pPr>
            <a:r>
              <a:rPr b="0" i="0" lang="en-US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__________________________________________________________________________________________________________________________________________________________________________________________________________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0" i="0" sz="23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3" name="Google Shape;33;p3"/>
          <p:cNvSpPr txBox="1"/>
          <p:nvPr/>
        </p:nvSpPr>
        <p:spPr>
          <a:xfrm>
            <a:off x="762015" y="31059416"/>
            <a:ext cx="10663200" cy="10239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51075" lIns="102175" spcFirstLastPara="1" rIns="102175" wrap="square" tIns="510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F9F4"/>
              </a:buClr>
              <a:buSzPts val="925"/>
              <a:buFont typeface="Arial"/>
              <a:buNone/>
            </a:pPr>
            <a:r>
              <a:rPr b="1" i="0" lang="en-US" sz="37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  <a:endParaRPr b="1" i="0" sz="3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3"/>
          <p:cNvSpPr txBox="1"/>
          <p:nvPr/>
        </p:nvSpPr>
        <p:spPr>
          <a:xfrm>
            <a:off x="11977205" y="14714943"/>
            <a:ext cx="10663200" cy="10239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51075" lIns="102175" spcFirstLastPara="1" rIns="102175" wrap="square" tIns="510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F9F4"/>
              </a:buClr>
              <a:buSzPts val="925"/>
              <a:buFont typeface="Arial"/>
              <a:buNone/>
            </a:pPr>
            <a:r>
              <a:rPr b="1" i="0" lang="en-US" sz="37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MATERIAIS E MÉTODOS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5" name="Google Shape;35;p3"/>
          <p:cNvSpPr txBox="1"/>
          <p:nvPr/>
        </p:nvSpPr>
        <p:spPr>
          <a:xfrm>
            <a:off x="12159000" y="26637025"/>
            <a:ext cx="10299600" cy="10239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51075" lIns="102175" spcFirstLastPara="1" rIns="102175" wrap="square" tIns="510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F9F4"/>
              </a:buClr>
              <a:buSzPts val="925"/>
              <a:buFont typeface="Arial"/>
              <a:buNone/>
            </a:pPr>
            <a:r>
              <a:rPr b="1" i="0" lang="en-US" sz="37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RESULTADOS E DISCUSSÕES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6" name="Google Shape;36;p3"/>
          <p:cNvSpPr txBox="1"/>
          <p:nvPr/>
        </p:nvSpPr>
        <p:spPr>
          <a:xfrm>
            <a:off x="11986638" y="27660931"/>
            <a:ext cx="10644300" cy="30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75" lIns="96750" spcFirstLastPara="1" rIns="96750" wrap="square" tIns="4837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75"/>
              <a:buFont typeface="Arial"/>
              <a:buNone/>
            </a:pPr>
            <a:r>
              <a:t/>
            </a:r>
            <a:endParaRPr b="0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75"/>
              <a:buFont typeface="Arial"/>
              <a:buNone/>
            </a:pPr>
            <a:r>
              <a:rPr b="0" i="0" lang="en-US" sz="3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Tabela 1: Percentual de pessoas que não frequentavam a escola na população de 7 a 14 anos de idade e de 15 a 17 anos de idade segundo as Grandes Regiões  - 2000/2010.</a:t>
            </a:r>
            <a:endParaRPr/>
          </a:p>
        </p:txBody>
      </p:sp>
      <p:sp>
        <p:nvSpPr>
          <p:cNvPr id="37" name="Google Shape;37;p3"/>
          <p:cNvSpPr txBox="1"/>
          <p:nvPr/>
        </p:nvSpPr>
        <p:spPr>
          <a:xfrm>
            <a:off x="12392849" y="36146894"/>
            <a:ext cx="95043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75" lIns="96750" spcFirstLastPara="1" rIns="96750" wrap="square" tIns="4837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Fonte: IBGE (2010).</a:t>
            </a:r>
            <a:endParaRPr/>
          </a:p>
        </p:txBody>
      </p:sp>
      <p:sp>
        <p:nvSpPr>
          <p:cNvPr id="38" name="Google Shape;38;p3"/>
          <p:cNvSpPr txBox="1"/>
          <p:nvPr/>
        </p:nvSpPr>
        <p:spPr>
          <a:xfrm>
            <a:off x="23010605" y="31095131"/>
            <a:ext cx="10663200" cy="9525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51075" lIns="102175" spcFirstLastPara="1" rIns="102175" wrap="square" tIns="510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F9F4"/>
              </a:buClr>
              <a:buSzPts val="925"/>
              <a:buFont typeface="Arial"/>
              <a:buNone/>
            </a:pPr>
            <a:r>
              <a:rPr b="1" i="0" lang="en-US" sz="37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9" name="Google Shape;39;p3"/>
          <p:cNvSpPr txBox="1"/>
          <p:nvPr/>
        </p:nvSpPr>
        <p:spPr>
          <a:xfrm>
            <a:off x="5990400" y="1140600"/>
            <a:ext cx="23170500" cy="28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950" lIns="91900" spcFirstLastPara="1" rIns="91900" wrap="square" tIns="459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Tahoma"/>
              <a:buNone/>
            </a:pPr>
            <a:r>
              <a:rPr b="1" lang="en-US" sz="7200">
                <a:solidFill>
                  <a:srgbClr val="C00000"/>
                </a:solidFill>
                <a:latin typeface="Tahoma"/>
                <a:ea typeface="Tahoma"/>
                <a:cs typeface="Tahoma"/>
                <a:sym typeface="Tahoma"/>
              </a:rPr>
              <a:t>5°</a:t>
            </a:r>
            <a:r>
              <a:rPr b="1" i="0" lang="en-US" sz="7200" u="none" cap="none" strike="noStrike">
                <a:solidFill>
                  <a:srgbClr val="C00000"/>
                </a:solidFill>
                <a:latin typeface="Tahoma"/>
                <a:ea typeface="Tahoma"/>
                <a:cs typeface="Tahoma"/>
                <a:sym typeface="Tahoma"/>
              </a:rPr>
              <a:t> CONGRESSO DE MARKETING</a:t>
            </a:r>
            <a:r>
              <a:rPr b="1" lang="en-US" sz="7200">
                <a:solidFill>
                  <a:srgbClr val="C0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b="1" sz="7200">
              <a:solidFill>
                <a:srgbClr val="C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Tahoma"/>
              <a:buNone/>
            </a:pPr>
            <a:r>
              <a:rPr b="1" lang="en-US" sz="7200">
                <a:solidFill>
                  <a:srgbClr val="C00000"/>
                </a:solidFill>
                <a:latin typeface="Tahoma"/>
                <a:ea typeface="Tahoma"/>
                <a:cs typeface="Tahoma"/>
                <a:sym typeface="Tahoma"/>
              </a:rPr>
              <a:t>EM</a:t>
            </a:r>
            <a:r>
              <a:rPr b="1" i="0" lang="en-US" sz="7200" u="none" cap="none" strike="noStrike">
                <a:solidFill>
                  <a:srgbClr val="C00000"/>
                </a:solidFill>
                <a:latin typeface="Tahoma"/>
                <a:ea typeface="Tahoma"/>
                <a:cs typeface="Tahoma"/>
                <a:sym typeface="Tahoma"/>
              </a:rPr>
              <a:t> ALIMENTOS E AGRONEGÓCIOS (COMA)</a:t>
            </a:r>
            <a:endParaRPr/>
          </a:p>
        </p:txBody>
      </p:sp>
      <p:pic>
        <p:nvPicPr>
          <p:cNvPr id="40" name="Google Shape;4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172211" y="17760398"/>
            <a:ext cx="3540125" cy="5199061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3"/>
          <p:cNvPicPr preferRelativeResize="0"/>
          <p:nvPr/>
        </p:nvPicPr>
        <p:blipFill rotWithShape="1">
          <a:blip r:embed="rId4">
            <a:alphaModFix/>
          </a:blip>
          <a:srcRect b="0" l="0" r="43768" t="0"/>
          <a:stretch/>
        </p:blipFill>
        <p:spPr>
          <a:xfrm>
            <a:off x="943800" y="819150"/>
            <a:ext cx="5510213" cy="3505199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3"/>
          <p:cNvSpPr txBox="1"/>
          <p:nvPr/>
        </p:nvSpPr>
        <p:spPr>
          <a:xfrm>
            <a:off x="0" y="38957375"/>
            <a:ext cx="34290000" cy="6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700"/>
              <a:buFont typeface="Tahoma"/>
              <a:buNone/>
            </a:pPr>
            <a:r>
              <a:rPr b="1" lang="en-US" sz="2800">
                <a:solidFill>
                  <a:srgbClr val="C00000"/>
                </a:solidFill>
                <a:latin typeface="Tahoma"/>
                <a:ea typeface="Tahoma"/>
                <a:cs typeface="Tahoma"/>
                <a:sym typeface="Tahoma"/>
              </a:rPr>
              <a:t>5°</a:t>
            </a:r>
            <a:r>
              <a:rPr b="1" i="0" lang="en-US" sz="2800" u="none" cap="none" strike="noStrike">
                <a:solidFill>
                  <a:srgbClr val="C00000"/>
                </a:solidFill>
                <a:latin typeface="Tahoma"/>
                <a:ea typeface="Tahoma"/>
                <a:cs typeface="Tahoma"/>
                <a:sym typeface="Tahoma"/>
              </a:rPr>
              <a:t> CONGRESSO DE MARKETING</a:t>
            </a:r>
            <a:r>
              <a:rPr b="1" lang="en-US" sz="2800">
                <a:solidFill>
                  <a:srgbClr val="C00000"/>
                </a:solidFill>
                <a:latin typeface="Tahoma"/>
                <a:ea typeface="Tahoma"/>
                <a:cs typeface="Tahoma"/>
                <a:sym typeface="Tahoma"/>
              </a:rPr>
              <a:t> EM</a:t>
            </a:r>
            <a:r>
              <a:rPr b="1" i="0" lang="en-US" sz="2800" u="none" cap="none" strike="noStrike">
                <a:solidFill>
                  <a:srgbClr val="C00000"/>
                </a:solidFill>
                <a:latin typeface="Tahoma"/>
                <a:ea typeface="Tahoma"/>
                <a:cs typeface="Tahoma"/>
                <a:sym typeface="Tahoma"/>
              </a:rPr>
              <a:t> ALIMENTOS  E AGRONEGÓCIOS (COMA)</a:t>
            </a:r>
            <a:endParaRPr sz="2800"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C00000"/>
              </a:buClr>
              <a:buSzPts val="700"/>
              <a:buFont typeface="Tahoma"/>
              <a:buNone/>
            </a:pPr>
            <a:r>
              <a:rPr b="1" i="0" lang="en-US" sz="2800" u="none" cap="none" strike="noStrike">
                <a:solidFill>
                  <a:srgbClr val="C00000"/>
                </a:solidFill>
                <a:latin typeface="Tahoma"/>
                <a:ea typeface="Tahoma"/>
                <a:cs typeface="Tahoma"/>
                <a:sym typeface="Tahoma"/>
              </a:rPr>
              <a:t>														                                  					</a:t>
            </a:r>
            <a:endParaRPr b="1" i="0" sz="2800" u="none" cap="none" strike="noStrike">
              <a:solidFill>
                <a:srgbClr val="C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43" name="Google Shape;43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2884451" y="40047148"/>
            <a:ext cx="1774755" cy="123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7731609" y="40145575"/>
            <a:ext cx="2200275" cy="1236661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703150" y="39908667"/>
            <a:ext cx="2200275" cy="1710461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3"/>
          <p:cNvSpPr txBox="1"/>
          <p:nvPr/>
        </p:nvSpPr>
        <p:spPr>
          <a:xfrm>
            <a:off x="16761175" y="18011613"/>
            <a:ext cx="4472100" cy="522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ahoma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EXEMPLO DE FIGURA!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3"/>
          <p:cNvSpPr/>
          <p:nvPr/>
        </p:nvSpPr>
        <p:spPr>
          <a:xfrm>
            <a:off x="9374444" y="40145575"/>
            <a:ext cx="3510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Tahoma"/>
              <a:buNone/>
            </a:pPr>
            <a:r>
              <a:rPr b="1" i="0" lang="en-US" sz="2800" u="none" cap="none" strike="noStrike">
                <a:latin typeface="Tahoma"/>
                <a:ea typeface="Tahoma"/>
                <a:cs typeface="Tahoma"/>
                <a:sym typeface="Tahoma"/>
              </a:rPr>
              <a:t>ORGANIZAÇÃO: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3"/>
          <p:cNvSpPr/>
          <p:nvPr/>
        </p:nvSpPr>
        <p:spPr>
          <a:xfrm>
            <a:off x="15586469" y="40145575"/>
            <a:ext cx="15201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700"/>
              <a:buFont typeface="Tahoma"/>
              <a:buNone/>
            </a:pPr>
            <a:r>
              <a:rPr b="1" i="0" lang="en-US" sz="2800" u="none" cap="none" strike="noStrike">
                <a:latin typeface="Tahoma"/>
                <a:ea typeface="Tahoma"/>
                <a:cs typeface="Tahoma"/>
                <a:sym typeface="Tahoma"/>
              </a:rPr>
              <a:t>APOIO:</a:t>
            </a:r>
            <a:endParaRPr/>
          </a:p>
        </p:txBody>
      </p:sp>
      <p:sp>
        <p:nvSpPr>
          <p:cNvPr id="49" name="Google Shape;49;p3"/>
          <p:cNvSpPr txBox="1"/>
          <p:nvPr/>
        </p:nvSpPr>
        <p:spPr>
          <a:xfrm>
            <a:off x="1960683" y="38377941"/>
            <a:ext cx="32043686" cy="793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5"/>
              <a:buFont typeface="Tahoma"/>
              <a:buNone/>
            </a:pPr>
            <a:r>
              <a:rPr b="0" i="0" lang="en-US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____________________________________________________________________________________________________________________________________________________________________________________________________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0" i="0" sz="23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50" name="Google Shape;50;p3"/>
          <p:cNvGrpSpPr/>
          <p:nvPr/>
        </p:nvGrpSpPr>
        <p:grpSpPr>
          <a:xfrm>
            <a:off x="12314122" y="31033056"/>
            <a:ext cx="9807600" cy="4813423"/>
            <a:chOff x="12470587" y="25593613"/>
            <a:chExt cx="9807600" cy="4813423"/>
          </a:xfrm>
        </p:grpSpPr>
        <p:pic>
          <p:nvPicPr>
            <p:cNvPr id="51" name="Google Shape;51;p3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12470587" y="25593613"/>
              <a:ext cx="9807600" cy="4559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2" name="Google Shape;52;p3"/>
            <p:cNvSpPr txBox="1"/>
            <p:nvPr/>
          </p:nvSpPr>
          <p:spPr>
            <a:xfrm>
              <a:off x="17716505" y="29884750"/>
              <a:ext cx="4471987" cy="52228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Tahoma"/>
                <a:buNone/>
              </a:pPr>
              <a:r>
                <a:rPr b="1" i="0" lang="en-US" sz="2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EXEMPLO DE TABELA!</a:t>
              </a:r>
              <a:endPara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" name="Google Shape;53;p3"/>
          <p:cNvSpPr txBox="1"/>
          <p:nvPr/>
        </p:nvSpPr>
        <p:spPr>
          <a:xfrm>
            <a:off x="852950" y="9160538"/>
            <a:ext cx="32730000" cy="9525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51075" lIns="102175" spcFirstLastPara="1" rIns="102175" wrap="square" tIns="510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F9F4"/>
              </a:buClr>
              <a:buSzPts val="925"/>
              <a:buFont typeface="Arial"/>
              <a:buNone/>
            </a:pPr>
            <a:r>
              <a:rPr b="1" i="0" lang="en-US" sz="37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RESUMO</a:t>
            </a:r>
            <a:endParaRPr b="1" i="0" sz="3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" name="Google Shape;54;p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3750900" y="39783420"/>
            <a:ext cx="1492250" cy="17640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60900" y="819138"/>
            <a:ext cx="2965600" cy="43552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3"/>
          <p:cNvSpPr txBox="1"/>
          <p:nvPr/>
        </p:nvSpPr>
        <p:spPr>
          <a:xfrm>
            <a:off x="23010593" y="14721230"/>
            <a:ext cx="10663200" cy="10239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51075" lIns="102175" spcFirstLastPara="1" rIns="102175" wrap="square" tIns="510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F9F4"/>
              </a:buClr>
              <a:buSzPts val="925"/>
              <a:buFont typeface="Arial"/>
              <a:buNone/>
            </a:pPr>
            <a:r>
              <a:rPr b="1" lang="en-US" sz="3700">
                <a:solidFill>
                  <a:srgbClr val="FFFFFF"/>
                </a:solidFill>
              </a:rPr>
              <a:t>CONSIDERAÇÕES FINAIS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7" name="Google Shape;57;p3"/>
          <p:cNvSpPr txBox="1"/>
          <p:nvPr/>
        </p:nvSpPr>
        <p:spPr>
          <a:xfrm>
            <a:off x="943800" y="13274463"/>
            <a:ext cx="32730000" cy="7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3425" lIns="86850" spcFirstLastPara="1" rIns="86850" wrap="square" tIns="43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000">
                <a:solidFill>
                  <a:schemeClr val="dk1"/>
                </a:solidFill>
              </a:rPr>
              <a:t>Palavras-chave:</a:t>
            </a:r>
            <a:r>
              <a:rPr i="1" lang="en-US" sz="3000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</p:txBody>
      </p:sp>
      <p:sp>
        <p:nvSpPr>
          <p:cNvPr id="58" name="Google Shape;58;p3"/>
          <p:cNvSpPr txBox="1"/>
          <p:nvPr/>
        </p:nvSpPr>
        <p:spPr>
          <a:xfrm>
            <a:off x="26090625" y="40047175"/>
            <a:ext cx="7006200" cy="12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75" lIns="96750" spcFirstLastPara="1" rIns="96750" wrap="square" tIns="4837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600">
                <a:solidFill>
                  <a:schemeClr val="dk1"/>
                </a:solidFill>
              </a:rPr>
              <a:t>APOIOS DO PROJETO: </a:t>
            </a:r>
            <a:endParaRPr b="1" sz="26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600">
                <a:solidFill>
                  <a:schemeClr val="dk1"/>
                </a:solidFill>
                <a:highlight>
                  <a:srgbClr val="FFFF00"/>
                </a:highlight>
              </a:rPr>
              <a:t>INSERIR SE TIVER APOIADORES, EXCLUIR ESSA CAIXA SE NÃO TIVER.</a:t>
            </a:r>
            <a:endParaRPr b="1" sz="26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xmlns:r="http://schemas.openxmlformats.org/officeDocument/2006/relationships" name="Estrutura padrão">
  <a:themeElements>
    <a:clrScheme name="">
      <a:dk1>
        <a:srgbClr val="000000"/>
      </a:dk1>
      <a:lt1>
        <a:srgbClr val="3399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CA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